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22. 10. 2012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Globálne vzdelávanie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971800"/>
            <a:ext cx="7406640" cy="2743200"/>
          </a:xfrm>
        </p:spPr>
        <p:txBody>
          <a:bodyPr/>
          <a:lstStyle/>
          <a:p>
            <a:pPr algn="ctr"/>
            <a:r>
              <a:rPr lang="sk-SK" dirty="0" smtClean="0"/>
              <a:t>pedagógovia Strednej odbornej školy Levická 40 Nitra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spolupráca na tvorbe metodickej príručky, ako realizovať GV, ako ho implementovať v </a:t>
            </a:r>
            <a:r>
              <a:rPr lang="sk-SK" dirty="0" err="1" smtClean="0"/>
              <a:t>ŠkVP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r>
              <a:rPr lang="sk-SK" dirty="0" smtClean="0"/>
              <a:t>konferencia  v Bratislave február 2013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Andrej </a:t>
            </a:r>
            <a:r>
              <a:rPr lang="sk-SK" dirty="0" err="1" smtClean="0"/>
              <a:t>Návojský</a:t>
            </a:r>
            <a:r>
              <a:rPr lang="sk-SK" dirty="0" smtClean="0"/>
              <a:t> OZ </a:t>
            </a:r>
            <a:r>
              <a:rPr lang="sk-SK" dirty="0" err="1" smtClean="0"/>
              <a:t>ČvO</a:t>
            </a:r>
            <a:endParaRPr lang="sk-SK" dirty="0" smtClean="0"/>
          </a:p>
          <a:p>
            <a:r>
              <a:rPr lang="sk-SK" dirty="0" smtClean="0"/>
              <a:t>Alena </a:t>
            </a:r>
            <a:r>
              <a:rPr lang="sk-SK" dirty="0" err="1" smtClean="0"/>
              <a:t>Panisová</a:t>
            </a:r>
            <a:r>
              <a:rPr lang="sk-SK" dirty="0" smtClean="0"/>
              <a:t> SOŠ Nitra</a:t>
            </a:r>
          </a:p>
          <a:p>
            <a:r>
              <a:rPr lang="sk-SK" dirty="0" smtClean="0"/>
              <a:t>nadšenci SOŠ Nitra</a:t>
            </a:r>
          </a:p>
          <a:p>
            <a:r>
              <a:rPr lang="sk-SK" dirty="0" smtClean="0"/>
              <a:t>spoločne s nami ďalšie štyri stredné či základné pilotné školy</a:t>
            </a:r>
          </a:p>
          <a:p>
            <a:r>
              <a:rPr lang="sk-SK" dirty="0" smtClean="0"/>
              <a:t>o chvíľu všetky školy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spoločenský vývoj v poslednom desaťročí</a:t>
            </a:r>
          </a:p>
          <a:p>
            <a:r>
              <a:rPr lang="sk-SK" dirty="0" smtClean="0"/>
              <a:t>chceme učiť reálne, aktívne</a:t>
            </a:r>
          </a:p>
          <a:p>
            <a:r>
              <a:rPr lang="sk-SK" dirty="0" smtClean="0"/>
              <a:t>kriticky, kreatívne</a:t>
            </a:r>
          </a:p>
          <a:p>
            <a:r>
              <a:rPr lang="sk-SK" dirty="0" smtClean="0"/>
              <a:t>chceme porozumieť globálnosti sveta</a:t>
            </a:r>
          </a:p>
          <a:p>
            <a:r>
              <a:rPr lang="sk-SK" dirty="0" smtClean="0"/>
              <a:t>chceme vychovať pozitívnych občanov schopných myslieť a konať</a:t>
            </a:r>
          </a:p>
          <a:p>
            <a:r>
              <a:rPr lang="sk-SK" dirty="0" smtClean="0"/>
              <a:t>hľadáme nové témy</a:t>
            </a:r>
          </a:p>
          <a:p>
            <a:r>
              <a:rPr lang="sk-SK" dirty="0" smtClean="0"/>
              <a:t>nečakáme len na ministerstvo školstva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Princípy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pedagogický konštruktivizmus</a:t>
            </a:r>
          </a:p>
          <a:p>
            <a:r>
              <a:rPr lang="sk-SK" dirty="0" smtClean="0"/>
              <a:t>pestovanie komunikačných  a sociálnych kompetencií učiteľa aj žiaka</a:t>
            </a:r>
          </a:p>
          <a:p>
            <a:r>
              <a:rPr lang="sk-SK" dirty="0" smtClean="0"/>
              <a:t>kritické  myslenie</a:t>
            </a:r>
          </a:p>
          <a:p>
            <a:r>
              <a:rPr lang="sk-SK" dirty="0" smtClean="0"/>
              <a:t>interakcia</a:t>
            </a:r>
          </a:p>
          <a:p>
            <a:r>
              <a:rPr lang="sk-SK" dirty="0" err="1" smtClean="0"/>
              <a:t>kooperácia-skupinové</a:t>
            </a:r>
            <a:r>
              <a:rPr lang="sk-SK" dirty="0" smtClean="0"/>
              <a:t> vyučovanie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Ciele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 algn="ctr"/>
            <a:r>
              <a:rPr lang="sk-SK" dirty="0" smtClean="0"/>
              <a:t>„ Umožniť ľuďom, aby sa podieľali na rozvoji svojej komunity, krajiny a celého sveta.“</a:t>
            </a:r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/>
            <a:r>
              <a:rPr lang="sk-SK" dirty="0" smtClean="0"/>
              <a:t>sociálne, politické a ekonomické myslenie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Podľa </a:t>
            </a:r>
            <a:r>
              <a:rPr lang="sk-SK" dirty="0" err="1" smtClean="0"/>
              <a:t>Bloomovej</a:t>
            </a:r>
            <a:r>
              <a:rPr lang="sk-SK" dirty="0" smtClean="0"/>
              <a:t> taxonómie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afektívne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/>
              <a:t>konatívne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kognitívne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sama sa hodí do vody, počúva plavčíka a začína robiť tempá, ktorými dopláva do cieľa ...</a:t>
            </a:r>
          </a:p>
          <a:p>
            <a:endParaRPr lang="sk-SK" dirty="0" smtClean="0"/>
          </a:p>
          <a:p>
            <a:r>
              <a:rPr lang="sk-SK" dirty="0" smtClean="0"/>
              <a:t>prihlási sa do programu,  zorganizuje seminár, vyskúša si modelové hodiny, napíše časť metodickej príručky pre iné školy, upraví </a:t>
            </a:r>
            <a:r>
              <a:rPr lang="sk-SK" dirty="0" err="1" smtClean="0"/>
              <a:t>ŠkVP</a:t>
            </a:r>
            <a:r>
              <a:rPr lang="sk-SK" dirty="0" smtClean="0"/>
              <a:t> a stáva sa</a:t>
            </a:r>
          </a:p>
          <a:p>
            <a:pPr algn="ctr">
              <a:buNone/>
            </a:pPr>
            <a:r>
              <a:rPr lang="sk-SK" b="1" dirty="0" smtClean="0"/>
              <a:t>V Z O R O M</a:t>
            </a:r>
          </a:p>
          <a:p>
            <a:pPr algn="ctr">
              <a:buNone/>
            </a:pPr>
            <a:endParaRPr lang="sk-SK" b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výber vhodnej globálnej témy v tematických plánoch</a:t>
            </a:r>
          </a:p>
          <a:p>
            <a:r>
              <a:rPr lang="sk-SK" dirty="0" smtClean="0"/>
              <a:t>príprava vyučovacej jednotky ( celá vyučovacia hodina, úvodná časť- motivácia, celý vyučovací deň na praxi)</a:t>
            </a:r>
          </a:p>
          <a:p>
            <a:r>
              <a:rPr lang="sk-SK" dirty="0" smtClean="0"/>
              <a:t>realizácia a dokumentácia aktivít 36 hodín spolu apríl- september 2012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zaradenie nových tém do tematických okruhov jednotlivých vzdelávacích oblastí ako previazanú myšlienku celého vzdelávania ( formálne,  neformálne, skryté </a:t>
            </a:r>
            <a:r>
              <a:rPr lang="sk-SK" dirty="0" err="1" smtClean="0"/>
              <a:t>kurikulum</a:t>
            </a:r>
            <a:r>
              <a:rPr lang="sk-SK" dirty="0" smtClean="0"/>
              <a:t>)</a:t>
            </a:r>
          </a:p>
          <a:p>
            <a:r>
              <a:rPr lang="sk-SK" dirty="0" smtClean="0"/>
              <a:t>zaradenie tém globálneho vzdelávania do všeobecných častí </a:t>
            </a:r>
            <a:r>
              <a:rPr lang="sk-SK" dirty="0" err="1" smtClean="0"/>
              <a:t>ŠkVP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262</Words>
  <Application>Microsoft Office PowerPoint</Application>
  <PresentationFormat>Prezentácia na obrazovke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Slnovrat</vt:lpstr>
      <vt:lpstr>Globálne vzdelávanie </vt:lpstr>
      <vt:lpstr>KTO?</vt:lpstr>
      <vt:lpstr>Prečo?</vt:lpstr>
      <vt:lpstr>Princípy</vt:lpstr>
      <vt:lpstr>Ciele </vt:lpstr>
      <vt:lpstr>Podľa Bloomovej taxonómie</vt:lpstr>
      <vt:lpstr>Modelová škola</vt:lpstr>
      <vt:lpstr>Modelová škola</vt:lpstr>
      <vt:lpstr>Modelová škola</vt:lpstr>
      <vt:lpstr>Modelová škola</vt:lpstr>
      <vt:lpstr>Modelová škola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Globálne vzdelávanie</dc:title>
  <dc:creator>Maruska</dc:creator>
  <cp:lastModifiedBy>admin</cp:lastModifiedBy>
  <cp:revision>27</cp:revision>
  <dcterms:created xsi:type="dcterms:W3CDTF">2012-03-29T18:39:06Z</dcterms:created>
  <dcterms:modified xsi:type="dcterms:W3CDTF">2012-10-22T10:03:15Z</dcterms:modified>
</cp:coreProperties>
</file>